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69" d="100"/>
          <a:sy n="69" d="100"/>
        </p:scale>
        <p:origin x="221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FEDB-40AF-4FC0-80A2-B8121AA5533C}" type="datetimeFigureOut">
              <a:rPr lang="en-GB" smtClean="0"/>
              <a:t>05/09/2021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AD73-8368-478D-AE03-E6EF2B6EC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1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9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8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55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C34192B-E2CB-4373-94E1-2F6DCAC8D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8373B-CB15-4B96-8E85-5A31081A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7578" y="-431844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DEV OPS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CA78-82DB-42C9-83F7-6E225EE7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1549" y="5617950"/>
            <a:ext cx="3247403" cy="1157317"/>
          </a:xfrm>
        </p:spPr>
        <p:txBody>
          <a:bodyPr anchor="t">
            <a:norm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By Ashleigh Francis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&amp; Sebastian Hook</a:t>
            </a:r>
          </a:p>
        </p:txBody>
      </p:sp>
    </p:spTree>
    <p:extLst>
      <p:ext uri="{BB962C8B-B14F-4D97-AF65-F5344CB8AC3E}">
        <p14:creationId xmlns:p14="http://schemas.microsoft.com/office/powerpoint/2010/main" val="15082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75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GitHub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472B71-89E7-4ED8-9B66-7AC78187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0" y="2668555"/>
            <a:ext cx="7476456" cy="38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Jira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5BDA0A-A0F0-4007-8DF1-58B38C39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" y="2472612"/>
            <a:ext cx="6273985" cy="27911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471DD-C66A-445F-B505-13BE5457B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93" y="1901105"/>
            <a:ext cx="5693034" cy="4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182F4-AD08-498B-A95B-C25647C4E4CC}"/>
              </a:ext>
            </a:extLst>
          </p:cNvPr>
          <p:cNvSpPr txBox="1"/>
          <p:nvPr/>
        </p:nvSpPr>
        <p:spPr>
          <a:xfrm>
            <a:off x="158346" y="2445438"/>
            <a:ext cx="48907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Main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Early structure</a:t>
            </a:r>
          </a:p>
          <a:p>
            <a:endParaRPr lang="en-GB" sz="3200" dirty="0"/>
          </a:p>
          <a:p>
            <a:r>
              <a:rPr lang="en-GB" sz="3200" dirty="0"/>
              <a:t>Peer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Reduce risk of error</a:t>
            </a:r>
          </a:p>
          <a:p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2BA75F-DBBC-482F-AE82-2B1FF6968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79" y="4999233"/>
            <a:ext cx="2505839" cy="1879379"/>
          </a:xfrm>
          <a:prstGeom prst="rect">
            <a:avLst/>
          </a:prstGeom>
        </p:spPr>
      </p:pic>
      <p:pic>
        <p:nvPicPr>
          <p:cNvPr id="10" name="Picture 9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C1ECAC2-BD40-4270-83D2-FB9DD775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16" y="2130618"/>
            <a:ext cx="2444348" cy="1833261"/>
          </a:xfrm>
          <a:prstGeom prst="rect">
            <a:avLst/>
          </a:prstGeom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5CE83F3-0CD1-4545-B87D-28BA34F3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10" y="39433"/>
            <a:ext cx="2732932" cy="2049699"/>
          </a:xfrm>
          <a:prstGeom prst="rect">
            <a:avLst/>
          </a:prstGeom>
        </p:spPr>
      </p:pic>
      <p:pic>
        <p:nvPicPr>
          <p:cNvPr id="14" name="Picture 13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4C355F6F-9B7B-4415-9CCA-C97B56FDD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92" y="37391"/>
            <a:ext cx="2682460" cy="20118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3D43BA-01DD-FF47-934A-AAE883479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r="2381" b="13469"/>
          <a:stretch/>
        </p:blipFill>
        <p:spPr>
          <a:xfrm>
            <a:off x="5049128" y="4808765"/>
            <a:ext cx="3372729" cy="1833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– MVP + Peer Programming</a:t>
            </a:r>
          </a:p>
        </p:txBody>
      </p:sp>
      <p:pic>
        <p:nvPicPr>
          <p:cNvPr id="16" name="Picture 1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414D7E5-C596-48A5-8B91-FFC0A63B4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22" y="1979531"/>
            <a:ext cx="4180115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0858B-E39C-433B-8224-CEB483FF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45" y="787124"/>
            <a:ext cx="7854626" cy="6070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223936" y="205274"/>
            <a:ext cx="66834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Build:</a:t>
            </a:r>
          </a:p>
          <a:p>
            <a:r>
              <a:rPr lang="en-GB" sz="3600" b="1" dirty="0">
                <a:solidFill>
                  <a:schemeClr val="bg2"/>
                </a:solidFill>
              </a:rPr>
              <a:t>AWS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4784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03CF521C-9E68-024D-A32C-313F70EC3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37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3771348" y="0"/>
            <a:ext cx="719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CI </a:t>
            </a:r>
            <a:r>
              <a:rPr lang="en-GB" sz="6000" b="1" dirty="0">
                <a:solidFill>
                  <a:schemeClr val="bg2"/>
                </a:solidFill>
              </a:rPr>
              <a:t>Pipeline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F9E844B-74DD-394C-BF7B-0AD5297D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7758"/>
          <a:stretch/>
        </p:blipFill>
        <p:spPr>
          <a:xfrm>
            <a:off x="8196350" y="1596241"/>
            <a:ext cx="3995650" cy="31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20" y="-58756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Reports??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748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Reflection and Summary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43D29-25CE-CB4E-845E-DFF9FD0562D7}"/>
              </a:ext>
            </a:extLst>
          </p:cNvPr>
          <p:cNvSpPr txBox="1"/>
          <p:nvPr/>
        </p:nvSpPr>
        <p:spPr>
          <a:xfrm>
            <a:off x="229436" y="2313699"/>
            <a:ext cx="35401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Positives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Teamwork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Use of methods decided at the start, peer programming and Git.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Application is successfully deployed and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82D49-485E-6C47-BA49-8FD05FED60F3}"/>
              </a:ext>
            </a:extLst>
          </p:cNvPr>
          <p:cNvSpPr txBox="1"/>
          <p:nvPr/>
        </p:nvSpPr>
        <p:spPr>
          <a:xfrm>
            <a:off x="4080229" y="2228671"/>
            <a:ext cx="489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Ways to improve: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of Docker Swarm.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93120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76</Words>
  <Application>Microsoft Macintosh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Meiryo</vt:lpstr>
      <vt:lpstr>Arial</vt:lpstr>
      <vt:lpstr>Calibri</vt:lpstr>
      <vt:lpstr>Corbel</vt:lpstr>
      <vt:lpstr>SketchLinesVTI</vt:lpstr>
      <vt:lpstr>DEV OPS PROJECT</vt:lpstr>
      <vt:lpstr>Planning - GitHub</vt:lpstr>
      <vt:lpstr>Planning - Jira</vt:lpstr>
      <vt:lpstr>Planning – MVP + Peer Programming</vt:lpstr>
      <vt:lpstr>PowerPoint Presentation</vt:lpstr>
      <vt:lpstr>PowerPoint Presentation</vt:lpstr>
      <vt:lpstr>Test Reports??</vt:lpstr>
      <vt:lpstr>Reflection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OPS PROJECT</dc:title>
  <dc:creator>seb hook</dc:creator>
  <cp:lastModifiedBy>Ashleigh Francis (s5082132)</cp:lastModifiedBy>
  <cp:revision>3</cp:revision>
  <dcterms:created xsi:type="dcterms:W3CDTF">2021-09-05T11:09:47Z</dcterms:created>
  <dcterms:modified xsi:type="dcterms:W3CDTF">2021-09-05T16:20:57Z</dcterms:modified>
</cp:coreProperties>
</file>